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ppt/_rels/presentation.xml.rels" ContentType="application/vnd.openxmlformats-package.relationships+xml"/>
  <Override PartName="/ppt/slideLayouts/_rels/slideLayout22.xml.rels" ContentType="application/vnd.openxmlformats-package.relationships+xml"/>
  <Override PartName="/ppt/slideLayouts/_rels/slideLayout8.xml.rels" ContentType="application/vnd.openxmlformats-package.relationships+xml"/>
  <Override PartName="/ppt/slideLayouts/_rels/slideLayout21.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10.xml.rels" ContentType="application/vnd.openxmlformats-package.relationships+xml"/>
  <Override PartName="/ppt/slideLayouts/_rels/slideLayout16.xml.rels" ContentType="application/vnd.openxmlformats-package.relationships+xml"/>
  <Override PartName="/ppt/slideLayouts/_rels/slideLayout2.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17.xml.rels" ContentType="application/vnd.openxmlformats-package.relationships+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s/_rels/slide5.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theme/theme2.xml" ContentType="application/vnd.openxmlformats-officedocument.theme+xml"/>
  <Override PartName="/ppt/media/image2.jpeg" ContentType="image/jpeg"/>
  <Override PartName="/ppt/media/image1.png" ContentType="image/png"/>
  <Override PartName="/ppt/media/image3.png" ContentType="image/png"/>
  <Override PartName="/ppt/media/image5.jpeg" ContentType="image/jpeg"/>
  <Override PartName="/ppt/media/image4.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_rels/.rels" ContentType="application/vnd.openxmlformats-package.relationshi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Lst>
  <p:sldSz cx="9144000" cy="51435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28" name="PlaceHolder 2"/>
          <p:cNvSpPr>
            <a:spLocks noGrp="1"/>
          </p:cNvSpPr>
          <p:nvPr>
            <p:ph type="body"/>
          </p:nvPr>
        </p:nvSpPr>
        <p:spPr>
          <a:xfrm>
            <a:off x="457200" y="1203480"/>
            <a:ext cx="8229240" cy="1422720"/>
          </a:xfrm>
          <a:prstGeom prst="rect">
            <a:avLst/>
          </a:prstGeom>
        </p:spPr>
        <p:txBody>
          <a:bodyPr lIns="0" rIns="0" tIns="0" bIns="0">
            <a:normAutofit/>
          </a:bodyPr>
          <a:p>
            <a:endParaRPr b="0" lang="en-GB" sz="3200" spc="-1" strike="noStrike">
              <a:latin typeface="Arial"/>
            </a:endParaRPr>
          </a:p>
        </p:txBody>
      </p:sp>
      <p:sp>
        <p:nvSpPr>
          <p:cNvPr id="29" name="PlaceHolder 3"/>
          <p:cNvSpPr>
            <a:spLocks noGrp="1"/>
          </p:cNvSpPr>
          <p:nvPr>
            <p:ph type="body"/>
          </p:nvPr>
        </p:nvSpPr>
        <p:spPr>
          <a:xfrm>
            <a:off x="457200" y="2761920"/>
            <a:ext cx="822924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31"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32"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33" name="PlaceHolder 4"/>
          <p:cNvSpPr>
            <a:spLocks noGrp="1"/>
          </p:cNvSpPr>
          <p:nvPr>
            <p:ph type="body"/>
          </p:nvPr>
        </p:nvSpPr>
        <p:spPr>
          <a:xfrm>
            <a:off x="457200" y="2761920"/>
            <a:ext cx="4015800" cy="1422720"/>
          </a:xfrm>
          <a:prstGeom prst="rect">
            <a:avLst/>
          </a:prstGeom>
        </p:spPr>
        <p:txBody>
          <a:bodyPr lIns="0" rIns="0" tIns="0" bIns="0">
            <a:normAutofit/>
          </a:bodyPr>
          <a:p>
            <a:endParaRPr b="0" lang="en-GB" sz="3200" spc="-1" strike="noStrike">
              <a:latin typeface="Arial"/>
            </a:endParaRPr>
          </a:p>
        </p:txBody>
      </p:sp>
      <p:sp>
        <p:nvSpPr>
          <p:cNvPr id="34" name="PlaceHolder 5"/>
          <p:cNvSpPr>
            <a:spLocks noGrp="1"/>
          </p:cNvSpPr>
          <p:nvPr>
            <p:ph type="body"/>
          </p:nvPr>
        </p:nvSpPr>
        <p:spPr>
          <a:xfrm>
            <a:off x="467424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36" name="PlaceHolder 2"/>
          <p:cNvSpPr>
            <a:spLocks noGrp="1"/>
          </p:cNvSpPr>
          <p:nvPr>
            <p:ph type="body"/>
          </p:nvPr>
        </p:nvSpPr>
        <p:spPr>
          <a:xfrm>
            <a:off x="457200" y="1203480"/>
            <a:ext cx="2649600" cy="1422720"/>
          </a:xfrm>
          <a:prstGeom prst="rect">
            <a:avLst/>
          </a:prstGeom>
        </p:spPr>
        <p:txBody>
          <a:bodyPr lIns="0" rIns="0" tIns="0" bIns="0">
            <a:normAutofit/>
          </a:bodyPr>
          <a:p>
            <a:endParaRPr b="0" lang="en-GB" sz="3200" spc="-1" strike="noStrike">
              <a:latin typeface="Arial"/>
            </a:endParaRPr>
          </a:p>
        </p:txBody>
      </p:sp>
      <p:sp>
        <p:nvSpPr>
          <p:cNvPr id="37" name="PlaceHolder 3"/>
          <p:cNvSpPr>
            <a:spLocks noGrp="1"/>
          </p:cNvSpPr>
          <p:nvPr>
            <p:ph type="body"/>
          </p:nvPr>
        </p:nvSpPr>
        <p:spPr>
          <a:xfrm>
            <a:off x="3239640" y="1203480"/>
            <a:ext cx="2649600" cy="1422720"/>
          </a:xfrm>
          <a:prstGeom prst="rect">
            <a:avLst/>
          </a:prstGeom>
        </p:spPr>
        <p:txBody>
          <a:bodyPr lIns="0" rIns="0" tIns="0" bIns="0">
            <a:normAutofit/>
          </a:bodyPr>
          <a:p>
            <a:endParaRPr b="0" lang="en-GB" sz="3200" spc="-1" strike="noStrike">
              <a:latin typeface="Arial"/>
            </a:endParaRPr>
          </a:p>
        </p:txBody>
      </p:sp>
      <p:sp>
        <p:nvSpPr>
          <p:cNvPr id="38" name="PlaceHolder 4"/>
          <p:cNvSpPr>
            <a:spLocks noGrp="1"/>
          </p:cNvSpPr>
          <p:nvPr>
            <p:ph type="body"/>
          </p:nvPr>
        </p:nvSpPr>
        <p:spPr>
          <a:xfrm>
            <a:off x="6022080" y="1203480"/>
            <a:ext cx="2649600" cy="1422720"/>
          </a:xfrm>
          <a:prstGeom prst="rect">
            <a:avLst/>
          </a:prstGeom>
        </p:spPr>
        <p:txBody>
          <a:bodyPr lIns="0" rIns="0" tIns="0" bIns="0">
            <a:normAutofit/>
          </a:bodyPr>
          <a:p>
            <a:endParaRPr b="0" lang="en-GB" sz="3200" spc="-1" strike="noStrike">
              <a:latin typeface="Arial"/>
            </a:endParaRPr>
          </a:p>
        </p:txBody>
      </p:sp>
      <p:sp>
        <p:nvSpPr>
          <p:cNvPr id="39" name="PlaceHolder 5"/>
          <p:cNvSpPr>
            <a:spLocks noGrp="1"/>
          </p:cNvSpPr>
          <p:nvPr>
            <p:ph type="body"/>
          </p:nvPr>
        </p:nvSpPr>
        <p:spPr>
          <a:xfrm>
            <a:off x="457200" y="2761920"/>
            <a:ext cx="2649600" cy="1422720"/>
          </a:xfrm>
          <a:prstGeom prst="rect">
            <a:avLst/>
          </a:prstGeom>
        </p:spPr>
        <p:txBody>
          <a:bodyPr lIns="0" rIns="0" tIns="0" bIns="0">
            <a:normAutofit/>
          </a:bodyPr>
          <a:p>
            <a:endParaRPr b="0" lang="en-GB" sz="3200" spc="-1" strike="noStrike">
              <a:latin typeface="Arial"/>
            </a:endParaRPr>
          </a:p>
        </p:txBody>
      </p:sp>
      <p:sp>
        <p:nvSpPr>
          <p:cNvPr id="40" name="PlaceHolder 6"/>
          <p:cNvSpPr>
            <a:spLocks noGrp="1"/>
          </p:cNvSpPr>
          <p:nvPr>
            <p:ph type="body"/>
          </p:nvPr>
        </p:nvSpPr>
        <p:spPr>
          <a:xfrm>
            <a:off x="3239640" y="2761920"/>
            <a:ext cx="2649600" cy="1422720"/>
          </a:xfrm>
          <a:prstGeom prst="rect">
            <a:avLst/>
          </a:prstGeom>
        </p:spPr>
        <p:txBody>
          <a:bodyPr lIns="0" rIns="0" tIns="0" bIns="0">
            <a:normAutofit/>
          </a:bodyPr>
          <a:p>
            <a:endParaRPr b="0" lang="en-GB" sz="3200" spc="-1" strike="noStrike">
              <a:latin typeface="Arial"/>
            </a:endParaRPr>
          </a:p>
        </p:txBody>
      </p:sp>
      <p:sp>
        <p:nvSpPr>
          <p:cNvPr id="41" name="PlaceHolder 7"/>
          <p:cNvSpPr>
            <a:spLocks noGrp="1"/>
          </p:cNvSpPr>
          <p:nvPr>
            <p:ph type="body"/>
          </p:nvPr>
        </p:nvSpPr>
        <p:spPr>
          <a:xfrm>
            <a:off x="6022080" y="2761920"/>
            <a:ext cx="26496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46" name="PlaceHolder 2"/>
          <p:cNvSpPr>
            <a:spLocks noGrp="1"/>
          </p:cNvSpPr>
          <p:nvPr>
            <p:ph type="subTitle"/>
          </p:nvPr>
        </p:nvSpPr>
        <p:spPr>
          <a:xfrm>
            <a:off x="457200" y="1203480"/>
            <a:ext cx="8229240" cy="29829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48" name="PlaceHolder 2"/>
          <p:cNvSpPr>
            <a:spLocks noGrp="1"/>
          </p:cNvSpPr>
          <p:nvPr>
            <p:ph type="body"/>
          </p:nvPr>
        </p:nvSpPr>
        <p:spPr>
          <a:xfrm>
            <a:off x="457200" y="1203480"/>
            <a:ext cx="8229240" cy="2982960"/>
          </a:xfrm>
          <a:prstGeom prst="rect">
            <a:avLst/>
          </a:prstGeom>
        </p:spPr>
        <p:txBody>
          <a:bodyPr lIns="0" rIns="0" tIns="0" bIns="0">
            <a:normAutofit/>
          </a:bodyPr>
          <a:p>
            <a:endParaRPr b="0" lang="en-GB"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50" name="PlaceHolder 2"/>
          <p:cNvSpPr>
            <a:spLocks noGrp="1"/>
          </p:cNvSpPr>
          <p:nvPr>
            <p:ph type="body"/>
          </p:nvPr>
        </p:nvSpPr>
        <p:spPr>
          <a:xfrm>
            <a:off x="457200" y="1203480"/>
            <a:ext cx="4015800" cy="2982960"/>
          </a:xfrm>
          <a:prstGeom prst="rect">
            <a:avLst/>
          </a:prstGeom>
        </p:spPr>
        <p:txBody>
          <a:bodyPr lIns="0" rIns="0" tIns="0" bIns="0">
            <a:normAutofit/>
          </a:bodyPr>
          <a:p>
            <a:endParaRPr b="0" lang="en-GB" sz="3200" spc="-1" strike="noStrike">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rIns="0" tIns="0" bIns="0">
            <a:normAutofit/>
          </a:bodyPr>
          <a:p>
            <a:endParaRPr b="0" lang="en-GB"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05200"/>
            <a:ext cx="8229240" cy="398124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55"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56" name="PlaceHolder 3"/>
          <p:cNvSpPr>
            <a:spLocks noGrp="1"/>
          </p:cNvSpPr>
          <p:nvPr>
            <p:ph type="body"/>
          </p:nvPr>
        </p:nvSpPr>
        <p:spPr>
          <a:xfrm>
            <a:off x="4674240" y="1203480"/>
            <a:ext cx="4015800" cy="2982960"/>
          </a:xfrm>
          <a:prstGeom prst="rect">
            <a:avLst/>
          </a:prstGeom>
        </p:spPr>
        <p:txBody>
          <a:bodyPr lIns="0" rIns="0" tIns="0" bIns="0">
            <a:normAutofit/>
          </a:bodyPr>
          <a:p>
            <a:endParaRPr b="0" lang="en-GB" sz="3200" spc="-1" strike="noStrike">
              <a:latin typeface="Arial"/>
            </a:endParaRPr>
          </a:p>
        </p:txBody>
      </p:sp>
      <p:sp>
        <p:nvSpPr>
          <p:cNvPr id="57" name="PlaceHolder 4"/>
          <p:cNvSpPr>
            <a:spLocks noGrp="1"/>
          </p:cNvSpPr>
          <p:nvPr>
            <p:ph type="body"/>
          </p:nvPr>
        </p:nvSpPr>
        <p:spPr>
          <a:xfrm>
            <a:off x="45720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7" name="PlaceHolder 2"/>
          <p:cNvSpPr>
            <a:spLocks noGrp="1"/>
          </p:cNvSpPr>
          <p:nvPr>
            <p:ph type="subTitle"/>
          </p:nvPr>
        </p:nvSpPr>
        <p:spPr>
          <a:xfrm>
            <a:off x="457200" y="1203480"/>
            <a:ext cx="8229240" cy="29829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59" name="PlaceHolder 2"/>
          <p:cNvSpPr>
            <a:spLocks noGrp="1"/>
          </p:cNvSpPr>
          <p:nvPr>
            <p:ph type="body"/>
          </p:nvPr>
        </p:nvSpPr>
        <p:spPr>
          <a:xfrm>
            <a:off x="457200" y="1203480"/>
            <a:ext cx="4015800" cy="2982960"/>
          </a:xfrm>
          <a:prstGeom prst="rect">
            <a:avLst/>
          </a:prstGeom>
        </p:spPr>
        <p:txBody>
          <a:bodyPr lIns="0" rIns="0" tIns="0" bIns="0">
            <a:normAutofit/>
          </a:bodyPr>
          <a:p>
            <a:endParaRPr b="0" lang="en-GB" sz="3200" spc="-1" strike="noStrike">
              <a:latin typeface="Arial"/>
            </a:endParaRPr>
          </a:p>
        </p:txBody>
      </p:sp>
      <p:sp>
        <p:nvSpPr>
          <p:cNvPr id="60"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61" name="PlaceHolder 4"/>
          <p:cNvSpPr>
            <a:spLocks noGrp="1"/>
          </p:cNvSpPr>
          <p:nvPr>
            <p:ph type="body"/>
          </p:nvPr>
        </p:nvSpPr>
        <p:spPr>
          <a:xfrm>
            <a:off x="467424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63"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64"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65" name="PlaceHolder 4"/>
          <p:cNvSpPr>
            <a:spLocks noGrp="1"/>
          </p:cNvSpPr>
          <p:nvPr>
            <p:ph type="body"/>
          </p:nvPr>
        </p:nvSpPr>
        <p:spPr>
          <a:xfrm>
            <a:off x="457200" y="2761920"/>
            <a:ext cx="822924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67" name="PlaceHolder 2"/>
          <p:cNvSpPr>
            <a:spLocks noGrp="1"/>
          </p:cNvSpPr>
          <p:nvPr>
            <p:ph type="body"/>
          </p:nvPr>
        </p:nvSpPr>
        <p:spPr>
          <a:xfrm>
            <a:off x="457200" y="1203480"/>
            <a:ext cx="8229240" cy="1422720"/>
          </a:xfrm>
          <a:prstGeom prst="rect">
            <a:avLst/>
          </a:prstGeom>
        </p:spPr>
        <p:txBody>
          <a:bodyPr lIns="0" rIns="0" tIns="0" bIns="0">
            <a:normAutofit/>
          </a:bodyPr>
          <a:p>
            <a:endParaRPr b="0" lang="en-GB" sz="3200" spc="-1" strike="noStrike">
              <a:latin typeface="Arial"/>
            </a:endParaRPr>
          </a:p>
        </p:txBody>
      </p:sp>
      <p:sp>
        <p:nvSpPr>
          <p:cNvPr id="68" name="PlaceHolder 3"/>
          <p:cNvSpPr>
            <a:spLocks noGrp="1"/>
          </p:cNvSpPr>
          <p:nvPr>
            <p:ph type="body"/>
          </p:nvPr>
        </p:nvSpPr>
        <p:spPr>
          <a:xfrm>
            <a:off x="457200" y="2761920"/>
            <a:ext cx="822924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70"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71"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72" name="PlaceHolder 4"/>
          <p:cNvSpPr>
            <a:spLocks noGrp="1"/>
          </p:cNvSpPr>
          <p:nvPr>
            <p:ph type="body"/>
          </p:nvPr>
        </p:nvSpPr>
        <p:spPr>
          <a:xfrm>
            <a:off x="457200" y="2761920"/>
            <a:ext cx="4015800" cy="1422720"/>
          </a:xfrm>
          <a:prstGeom prst="rect">
            <a:avLst/>
          </a:prstGeom>
        </p:spPr>
        <p:txBody>
          <a:bodyPr lIns="0" rIns="0" tIns="0" bIns="0">
            <a:normAutofit/>
          </a:bodyPr>
          <a:p>
            <a:endParaRPr b="0" lang="en-GB" sz="3200" spc="-1" strike="noStrike">
              <a:latin typeface="Arial"/>
            </a:endParaRPr>
          </a:p>
        </p:txBody>
      </p:sp>
      <p:sp>
        <p:nvSpPr>
          <p:cNvPr id="73" name="PlaceHolder 5"/>
          <p:cNvSpPr>
            <a:spLocks noGrp="1"/>
          </p:cNvSpPr>
          <p:nvPr>
            <p:ph type="body"/>
          </p:nvPr>
        </p:nvSpPr>
        <p:spPr>
          <a:xfrm>
            <a:off x="467424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75" name="PlaceHolder 2"/>
          <p:cNvSpPr>
            <a:spLocks noGrp="1"/>
          </p:cNvSpPr>
          <p:nvPr>
            <p:ph type="body"/>
          </p:nvPr>
        </p:nvSpPr>
        <p:spPr>
          <a:xfrm>
            <a:off x="457200" y="1203480"/>
            <a:ext cx="2649600" cy="1422720"/>
          </a:xfrm>
          <a:prstGeom prst="rect">
            <a:avLst/>
          </a:prstGeom>
        </p:spPr>
        <p:txBody>
          <a:bodyPr lIns="0" rIns="0" tIns="0" bIns="0">
            <a:normAutofit/>
          </a:bodyPr>
          <a:p>
            <a:endParaRPr b="0" lang="en-GB" sz="3200" spc="-1" strike="noStrike">
              <a:latin typeface="Arial"/>
            </a:endParaRPr>
          </a:p>
        </p:txBody>
      </p:sp>
      <p:sp>
        <p:nvSpPr>
          <p:cNvPr id="76" name="PlaceHolder 3"/>
          <p:cNvSpPr>
            <a:spLocks noGrp="1"/>
          </p:cNvSpPr>
          <p:nvPr>
            <p:ph type="body"/>
          </p:nvPr>
        </p:nvSpPr>
        <p:spPr>
          <a:xfrm>
            <a:off x="3239640" y="1203480"/>
            <a:ext cx="2649600" cy="1422720"/>
          </a:xfrm>
          <a:prstGeom prst="rect">
            <a:avLst/>
          </a:prstGeom>
        </p:spPr>
        <p:txBody>
          <a:bodyPr lIns="0" rIns="0" tIns="0" bIns="0">
            <a:normAutofit/>
          </a:bodyPr>
          <a:p>
            <a:endParaRPr b="0" lang="en-GB" sz="3200" spc="-1" strike="noStrike">
              <a:latin typeface="Arial"/>
            </a:endParaRPr>
          </a:p>
        </p:txBody>
      </p:sp>
      <p:sp>
        <p:nvSpPr>
          <p:cNvPr id="77" name="PlaceHolder 4"/>
          <p:cNvSpPr>
            <a:spLocks noGrp="1"/>
          </p:cNvSpPr>
          <p:nvPr>
            <p:ph type="body"/>
          </p:nvPr>
        </p:nvSpPr>
        <p:spPr>
          <a:xfrm>
            <a:off x="6022080" y="1203480"/>
            <a:ext cx="2649600" cy="1422720"/>
          </a:xfrm>
          <a:prstGeom prst="rect">
            <a:avLst/>
          </a:prstGeom>
        </p:spPr>
        <p:txBody>
          <a:bodyPr lIns="0" rIns="0" tIns="0" bIns="0">
            <a:normAutofit/>
          </a:bodyPr>
          <a:p>
            <a:endParaRPr b="0" lang="en-GB" sz="3200" spc="-1" strike="noStrike">
              <a:latin typeface="Arial"/>
            </a:endParaRPr>
          </a:p>
        </p:txBody>
      </p:sp>
      <p:sp>
        <p:nvSpPr>
          <p:cNvPr id="78" name="PlaceHolder 5"/>
          <p:cNvSpPr>
            <a:spLocks noGrp="1"/>
          </p:cNvSpPr>
          <p:nvPr>
            <p:ph type="body"/>
          </p:nvPr>
        </p:nvSpPr>
        <p:spPr>
          <a:xfrm>
            <a:off x="457200" y="2761920"/>
            <a:ext cx="2649600" cy="1422720"/>
          </a:xfrm>
          <a:prstGeom prst="rect">
            <a:avLst/>
          </a:prstGeom>
        </p:spPr>
        <p:txBody>
          <a:bodyPr lIns="0" rIns="0" tIns="0" bIns="0">
            <a:normAutofit/>
          </a:bodyPr>
          <a:p>
            <a:endParaRPr b="0" lang="en-GB" sz="3200" spc="-1" strike="noStrike">
              <a:latin typeface="Arial"/>
            </a:endParaRPr>
          </a:p>
        </p:txBody>
      </p:sp>
      <p:sp>
        <p:nvSpPr>
          <p:cNvPr id="79" name="PlaceHolder 6"/>
          <p:cNvSpPr>
            <a:spLocks noGrp="1"/>
          </p:cNvSpPr>
          <p:nvPr>
            <p:ph type="body"/>
          </p:nvPr>
        </p:nvSpPr>
        <p:spPr>
          <a:xfrm>
            <a:off x="3239640" y="2761920"/>
            <a:ext cx="2649600" cy="1422720"/>
          </a:xfrm>
          <a:prstGeom prst="rect">
            <a:avLst/>
          </a:prstGeom>
        </p:spPr>
        <p:txBody>
          <a:bodyPr lIns="0" rIns="0" tIns="0" bIns="0">
            <a:normAutofit/>
          </a:bodyPr>
          <a:p>
            <a:endParaRPr b="0" lang="en-GB" sz="3200" spc="-1" strike="noStrike">
              <a:latin typeface="Arial"/>
            </a:endParaRPr>
          </a:p>
        </p:txBody>
      </p:sp>
      <p:sp>
        <p:nvSpPr>
          <p:cNvPr id="80" name="PlaceHolder 7"/>
          <p:cNvSpPr>
            <a:spLocks noGrp="1"/>
          </p:cNvSpPr>
          <p:nvPr>
            <p:ph type="body"/>
          </p:nvPr>
        </p:nvSpPr>
        <p:spPr>
          <a:xfrm>
            <a:off x="6022080" y="2761920"/>
            <a:ext cx="26496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9" name="PlaceHolder 2"/>
          <p:cNvSpPr>
            <a:spLocks noGrp="1"/>
          </p:cNvSpPr>
          <p:nvPr>
            <p:ph type="body"/>
          </p:nvPr>
        </p:nvSpPr>
        <p:spPr>
          <a:xfrm>
            <a:off x="457200" y="1203480"/>
            <a:ext cx="8229240" cy="2982960"/>
          </a:xfrm>
          <a:prstGeom prst="rect">
            <a:avLst/>
          </a:prstGeom>
        </p:spPr>
        <p:txBody>
          <a:bodyPr lIns="0" rIns="0" tIns="0" bIns="0">
            <a:normAutofit/>
          </a:bodyPr>
          <a:p>
            <a:endParaRPr b="0" lang="en-GB"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11" name="PlaceHolder 2"/>
          <p:cNvSpPr>
            <a:spLocks noGrp="1"/>
          </p:cNvSpPr>
          <p:nvPr>
            <p:ph type="body"/>
          </p:nvPr>
        </p:nvSpPr>
        <p:spPr>
          <a:xfrm>
            <a:off x="457200" y="1203480"/>
            <a:ext cx="4015800" cy="2982960"/>
          </a:xfrm>
          <a:prstGeom prst="rect">
            <a:avLst/>
          </a:prstGeom>
        </p:spPr>
        <p:txBody>
          <a:bodyPr lIns="0" rIns="0" tIns="0" bIns="0">
            <a:normAutofit/>
          </a:bodyPr>
          <a:p>
            <a:endParaRPr b="0" lang="en-GB" sz="3200" spc="-1" strike="noStrike">
              <a:latin typeface="Arial"/>
            </a:endParaRPr>
          </a:p>
        </p:txBody>
      </p:sp>
      <p:sp>
        <p:nvSpPr>
          <p:cNvPr id="12" name="PlaceHolder 3"/>
          <p:cNvSpPr>
            <a:spLocks noGrp="1"/>
          </p:cNvSpPr>
          <p:nvPr>
            <p:ph type="body"/>
          </p:nvPr>
        </p:nvSpPr>
        <p:spPr>
          <a:xfrm>
            <a:off x="4674240" y="1203480"/>
            <a:ext cx="4015800" cy="2982960"/>
          </a:xfrm>
          <a:prstGeom prst="rect">
            <a:avLst/>
          </a:prstGeom>
        </p:spPr>
        <p:txBody>
          <a:bodyPr lIns="0" rIns="0" tIns="0" bIns="0">
            <a:normAutofit/>
          </a:bodyPr>
          <a:p>
            <a:endParaRPr b="0" lang="en-GB"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05200"/>
            <a:ext cx="8229240" cy="398124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16"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17" name="PlaceHolder 3"/>
          <p:cNvSpPr>
            <a:spLocks noGrp="1"/>
          </p:cNvSpPr>
          <p:nvPr>
            <p:ph type="body"/>
          </p:nvPr>
        </p:nvSpPr>
        <p:spPr>
          <a:xfrm>
            <a:off x="4674240" y="1203480"/>
            <a:ext cx="4015800" cy="2982960"/>
          </a:xfrm>
          <a:prstGeom prst="rect">
            <a:avLst/>
          </a:prstGeom>
        </p:spPr>
        <p:txBody>
          <a:bodyPr lIns="0" rIns="0" tIns="0" bIns="0">
            <a:normAutofit/>
          </a:bodyPr>
          <a:p>
            <a:endParaRPr b="0" lang="en-GB" sz="3200" spc="-1" strike="noStrike">
              <a:latin typeface="Arial"/>
            </a:endParaRPr>
          </a:p>
        </p:txBody>
      </p:sp>
      <p:sp>
        <p:nvSpPr>
          <p:cNvPr id="18" name="PlaceHolder 4"/>
          <p:cNvSpPr>
            <a:spLocks noGrp="1"/>
          </p:cNvSpPr>
          <p:nvPr>
            <p:ph type="body"/>
          </p:nvPr>
        </p:nvSpPr>
        <p:spPr>
          <a:xfrm>
            <a:off x="45720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20" name="PlaceHolder 2"/>
          <p:cNvSpPr>
            <a:spLocks noGrp="1"/>
          </p:cNvSpPr>
          <p:nvPr>
            <p:ph type="body"/>
          </p:nvPr>
        </p:nvSpPr>
        <p:spPr>
          <a:xfrm>
            <a:off x="457200" y="1203480"/>
            <a:ext cx="4015800" cy="2982960"/>
          </a:xfrm>
          <a:prstGeom prst="rect">
            <a:avLst/>
          </a:prstGeom>
        </p:spPr>
        <p:txBody>
          <a:bodyPr lIns="0" rIns="0" tIns="0" bIns="0">
            <a:normAutofit/>
          </a:bodyPr>
          <a:p>
            <a:endParaRPr b="0" lang="en-GB" sz="3200" spc="-1" strike="noStrike">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22" name="PlaceHolder 4"/>
          <p:cNvSpPr>
            <a:spLocks noGrp="1"/>
          </p:cNvSpPr>
          <p:nvPr>
            <p:ph type="body"/>
          </p:nvPr>
        </p:nvSpPr>
        <p:spPr>
          <a:xfrm>
            <a:off x="4674240" y="2761920"/>
            <a:ext cx="4015800" cy="1422720"/>
          </a:xfrm>
          <a:prstGeom prst="rect">
            <a:avLst/>
          </a:prstGeom>
        </p:spPr>
        <p:txBody>
          <a:bodyPr lIns="0" rIns="0" tIns="0" bIns="0">
            <a:normAutofit/>
          </a:bodyPr>
          <a:p>
            <a:endParaRPr b="0" lang="en-GB"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rIns="0" tIns="0" bIns="0" anchor="ctr">
            <a:noAutofit/>
          </a:bodyPr>
          <a:p>
            <a:pPr algn="ctr"/>
            <a:endParaRPr b="0" lang="en-GB" sz="4400" spc="-1" strike="noStrike">
              <a:latin typeface="Arial"/>
            </a:endParaRPr>
          </a:p>
        </p:txBody>
      </p:sp>
      <p:sp>
        <p:nvSpPr>
          <p:cNvPr id="24" name="PlaceHolder 2"/>
          <p:cNvSpPr>
            <a:spLocks noGrp="1"/>
          </p:cNvSpPr>
          <p:nvPr>
            <p:ph type="body"/>
          </p:nvPr>
        </p:nvSpPr>
        <p:spPr>
          <a:xfrm>
            <a:off x="457200" y="1203480"/>
            <a:ext cx="4015800" cy="1422720"/>
          </a:xfrm>
          <a:prstGeom prst="rect">
            <a:avLst/>
          </a:prstGeom>
        </p:spPr>
        <p:txBody>
          <a:bodyPr lIns="0" rIns="0" tIns="0" bIns="0">
            <a:normAutofit/>
          </a:bodyPr>
          <a:p>
            <a:endParaRPr b="0" lang="en-GB" sz="3200" spc="-1" strike="noStrike">
              <a:latin typeface="Arial"/>
            </a:endParaRPr>
          </a:p>
        </p:txBody>
      </p:sp>
      <p:sp>
        <p:nvSpPr>
          <p:cNvPr id="25" name="PlaceHolder 3"/>
          <p:cNvSpPr>
            <a:spLocks noGrp="1"/>
          </p:cNvSpPr>
          <p:nvPr>
            <p:ph type="body"/>
          </p:nvPr>
        </p:nvSpPr>
        <p:spPr>
          <a:xfrm>
            <a:off x="4674240" y="1203480"/>
            <a:ext cx="4015800" cy="1422720"/>
          </a:xfrm>
          <a:prstGeom prst="rect">
            <a:avLst/>
          </a:prstGeom>
        </p:spPr>
        <p:txBody>
          <a:bodyPr lIns="0" rIns="0" tIns="0" bIns="0">
            <a:normAutofit/>
          </a:bodyPr>
          <a:p>
            <a:endParaRPr b="0" lang="en-GB" sz="3200" spc="-1" strike="noStrike">
              <a:latin typeface="Arial"/>
            </a:endParaRPr>
          </a:p>
        </p:txBody>
      </p:sp>
      <p:sp>
        <p:nvSpPr>
          <p:cNvPr id="26" name="PlaceHolder 4"/>
          <p:cNvSpPr>
            <a:spLocks noGrp="1"/>
          </p:cNvSpPr>
          <p:nvPr>
            <p:ph type="body"/>
          </p:nvPr>
        </p:nvSpPr>
        <p:spPr>
          <a:xfrm>
            <a:off x="457200" y="2761920"/>
            <a:ext cx="8229240" cy="1422720"/>
          </a:xfrm>
          <a:prstGeom prst="rect">
            <a:avLst/>
          </a:prstGeom>
        </p:spPr>
        <p:txBody>
          <a:bodyPr lIns="0" rIns="0" tIns="0" bIns="0">
            <a:normAutofit/>
          </a:bodyPr>
          <a:p>
            <a:endParaRPr b="0" lang="en-GB"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Picture 2" descr="A close up of a logo&#10;&#10;Description automatically generated"/>
          <p:cNvPicPr/>
          <p:nvPr/>
        </p:nvPicPr>
        <p:blipFill>
          <a:blip r:embed="rId2"/>
          <a:stretch/>
        </p:blipFill>
        <p:spPr>
          <a:xfrm>
            <a:off x="8572320" y="4590720"/>
            <a:ext cx="365400" cy="365400"/>
          </a:xfrm>
          <a:prstGeom prst="rect">
            <a:avLst/>
          </a:prstGeom>
          <a:ln w="0">
            <a:noFill/>
          </a:ln>
        </p:spPr>
      </p:pic>
      <p:pic>
        <p:nvPicPr>
          <p:cNvPr id="1" name="Picture 12" descr="A close up of a rock&#10;&#10;Description automatically generated"/>
          <p:cNvPicPr/>
          <p:nvPr/>
        </p:nvPicPr>
        <p:blipFill>
          <a:blip r:embed="rId3"/>
          <a:stretch/>
        </p:blipFill>
        <p:spPr>
          <a:xfrm>
            <a:off x="1440" y="0"/>
            <a:ext cx="9139680" cy="5142240"/>
          </a:xfrm>
          <a:prstGeom prst="rect">
            <a:avLst/>
          </a:prstGeom>
          <a:ln w="0">
            <a:noFill/>
          </a:ln>
        </p:spPr>
      </p:pic>
      <p:sp>
        <p:nvSpPr>
          <p:cNvPr id="2" name="CustomShape 1"/>
          <p:cNvSpPr/>
          <p:nvPr/>
        </p:nvSpPr>
        <p:spPr>
          <a:xfrm>
            <a:off x="0" y="2571840"/>
            <a:ext cx="9142560" cy="2570400"/>
          </a:xfrm>
          <a:prstGeom prst="rect">
            <a:avLst/>
          </a:prstGeom>
          <a:solidFill>
            <a:srgbClr val="002e40"/>
          </a:solidFill>
          <a:ln>
            <a:noFill/>
          </a:ln>
        </p:spPr>
        <p:style>
          <a:lnRef idx="2">
            <a:schemeClr val="accent1">
              <a:shade val="50000"/>
            </a:schemeClr>
          </a:lnRef>
          <a:fillRef idx="1">
            <a:schemeClr val="accent1"/>
          </a:fillRef>
          <a:effectRef idx="0">
            <a:schemeClr val="accent1"/>
          </a:effectRef>
          <a:fontRef idx="minor"/>
        </p:style>
      </p:sp>
      <p:pic>
        <p:nvPicPr>
          <p:cNvPr id="3" name="Picture 5" descr="A picture containing drawing&#10;&#10;Description automatically generated"/>
          <p:cNvPicPr/>
          <p:nvPr/>
        </p:nvPicPr>
        <p:blipFill>
          <a:blip r:embed="rId4"/>
          <a:stretch/>
        </p:blipFill>
        <p:spPr>
          <a:xfrm>
            <a:off x="6903360" y="4004280"/>
            <a:ext cx="1638720" cy="685080"/>
          </a:xfrm>
          <a:prstGeom prst="rect">
            <a:avLst/>
          </a:prstGeom>
          <a:ln w="0">
            <a:noFill/>
          </a:ln>
        </p:spPr>
      </p:pic>
      <p:sp>
        <p:nvSpPr>
          <p:cNvPr id="4" name="PlaceHolder 2"/>
          <p:cNvSpPr>
            <a:spLocks noGrp="1"/>
          </p:cNvSpPr>
          <p:nvPr>
            <p:ph type="title"/>
          </p:nvPr>
        </p:nvSpPr>
        <p:spPr>
          <a:xfrm>
            <a:off x="457200" y="205200"/>
            <a:ext cx="8229240" cy="858600"/>
          </a:xfrm>
          <a:prstGeom prst="rect">
            <a:avLst/>
          </a:prstGeom>
        </p:spPr>
        <p:txBody>
          <a:bodyPr lIns="0" rIns="0" tIns="0" bIns="0" anchor="ctr">
            <a:noAutofit/>
          </a:bodyPr>
          <a:p>
            <a:pPr algn="ctr"/>
            <a:r>
              <a:rPr b="0" lang="en-GB" sz="4400" spc="-1" strike="noStrike">
                <a:latin typeface="Arial"/>
              </a:rPr>
              <a:t>Click to edit the title text format</a:t>
            </a:r>
            <a:endParaRPr b="0" lang="en-GB" sz="4400" spc="-1" strike="noStrike">
              <a:latin typeface="Arial"/>
            </a:endParaRPr>
          </a:p>
        </p:txBody>
      </p:sp>
      <p:sp>
        <p:nvSpPr>
          <p:cNvPr id="5"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2" name="Picture 2" descr="A close up of a logo&#10;&#10;Description automatically generated"/>
          <p:cNvPicPr/>
          <p:nvPr/>
        </p:nvPicPr>
        <p:blipFill>
          <a:blip r:embed="rId2"/>
          <a:stretch/>
        </p:blipFill>
        <p:spPr>
          <a:xfrm>
            <a:off x="8572320" y="4590720"/>
            <a:ext cx="365400" cy="365400"/>
          </a:xfrm>
          <a:prstGeom prst="rect">
            <a:avLst/>
          </a:prstGeom>
          <a:ln w="0">
            <a:noFill/>
          </a:ln>
        </p:spPr>
      </p:pic>
      <p:sp>
        <p:nvSpPr>
          <p:cNvPr id="43" name="PlaceHolder 1"/>
          <p:cNvSpPr>
            <a:spLocks noGrp="1"/>
          </p:cNvSpPr>
          <p:nvPr>
            <p:ph type="title"/>
          </p:nvPr>
        </p:nvSpPr>
        <p:spPr>
          <a:xfrm>
            <a:off x="457200" y="205200"/>
            <a:ext cx="8229240" cy="858600"/>
          </a:xfrm>
          <a:prstGeom prst="rect">
            <a:avLst/>
          </a:prstGeom>
        </p:spPr>
        <p:txBody>
          <a:bodyPr lIns="0" rIns="0" tIns="0" bIns="0" anchor="ctr">
            <a:noAutofit/>
          </a:bodyPr>
          <a:p>
            <a:pPr algn="ctr"/>
            <a:r>
              <a:rPr b="0" lang="en-GB" sz="4400" spc="-1" strike="noStrike">
                <a:latin typeface="Arial"/>
              </a:rPr>
              <a:t>Click to edit the title text format</a:t>
            </a:r>
            <a:endParaRPr b="0" lang="en-GB" sz="4400" spc="-1" strike="noStrike">
              <a:latin typeface="Arial"/>
            </a:endParaRPr>
          </a:p>
        </p:txBody>
      </p:sp>
      <p:sp>
        <p:nvSpPr>
          <p:cNvPr id="44"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hyperlink" Target="mailto:smf@bgs.ac.uk" TargetMode="External"/><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doi.org/10.5880/INTERMAGNET.2013" TargetMode="External"/><Relationship Id="rId2" Type="http://schemas.openxmlformats.org/officeDocument/2006/relationships/hyperlink" Target="https://doi.org/10.5880/INTERMAGNET.2014" TargetMode="External"/><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hyperlink" Target="https://doi.org/10.5880/INTERMAGNET.1991.2015" TargetMode="External"/><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dataservices.gfz-potsdam.de/panmetaworks/review/26aa33314a602e7d3c6e8564d5a97d97066d5d049f098fc6ca16a9a11e1fab23-intermagnet/" TargetMode="External"/><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537120" y="3325320"/>
            <a:ext cx="5929200" cy="140436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US" sz="3400" spc="-1" strike="noStrike">
                <a:solidFill>
                  <a:srgbClr val="ffffff"/>
                </a:solidFill>
                <a:latin typeface="Arial"/>
                <a:ea typeface="Arial"/>
              </a:rPr>
              <a:t>Progress on implementation of the Intermagnet Reference Data Set (IRDS) and DOIs</a:t>
            </a:r>
            <a:endParaRPr b="0" lang="en-GB" sz="3400" spc="-1" strike="noStrike">
              <a:latin typeface="Arial"/>
            </a:endParaRPr>
          </a:p>
        </p:txBody>
      </p:sp>
      <p:sp>
        <p:nvSpPr>
          <p:cNvPr id="82" name="CustomShape 2"/>
          <p:cNvSpPr/>
          <p:nvPr/>
        </p:nvSpPr>
        <p:spPr>
          <a:xfrm>
            <a:off x="537120" y="2980800"/>
            <a:ext cx="3741840" cy="343080"/>
          </a:xfrm>
          <a:prstGeom prst="rect">
            <a:avLst/>
          </a:prstGeom>
          <a:noFill/>
          <a:ln w="0">
            <a:noFill/>
          </a:ln>
        </p:spPr>
        <p:style>
          <a:lnRef idx="0"/>
          <a:fillRef idx="0"/>
          <a:effectRef idx="0"/>
          <a:fontRef idx="minor"/>
        </p:style>
        <p:txBody>
          <a:bodyPr lIns="90000" rIns="90000" tIns="45000" bIns="45000">
            <a:noAutofit/>
          </a:bodyPr>
          <a:p>
            <a:pPr marL="6480">
              <a:lnSpc>
                <a:spcPct val="100000"/>
              </a:lnSpc>
              <a:spcBef>
                <a:spcPts val="320"/>
              </a:spcBef>
              <a:tabLst>
                <a:tab algn="l" pos="0"/>
              </a:tabLst>
            </a:pPr>
            <a:r>
              <a:rPr b="0" lang="en-US" sz="1200" spc="-1" strike="noStrike" cap="all">
                <a:solidFill>
                  <a:srgbClr val="ad9c70"/>
                </a:solidFill>
                <a:latin typeface="Arial"/>
                <a:ea typeface="Arial"/>
              </a:rPr>
              <a:t>Simon Flower, BGS</a:t>
            </a:r>
            <a:endParaRPr b="0" lang="en-GB" sz="1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537120" y="3325320"/>
            <a:ext cx="5929200" cy="140436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US" sz="3400" spc="-1" strike="noStrike">
                <a:solidFill>
                  <a:srgbClr val="ffffff"/>
                </a:solidFill>
                <a:latin typeface="Arial"/>
                <a:ea typeface="Arial"/>
              </a:rPr>
              <a:t>Progress on implementation of the Intermagnet Reference Data Set (IRDS) and DOIs</a:t>
            </a:r>
            <a:endParaRPr b="0" lang="en-GB" sz="3400" spc="-1" strike="noStrike">
              <a:latin typeface="Arial"/>
            </a:endParaRPr>
          </a:p>
        </p:txBody>
      </p:sp>
      <p:sp>
        <p:nvSpPr>
          <p:cNvPr id="84" name="CustomShape 2"/>
          <p:cNvSpPr/>
          <p:nvPr/>
        </p:nvSpPr>
        <p:spPr>
          <a:xfrm>
            <a:off x="537120" y="2980800"/>
            <a:ext cx="3741840" cy="343080"/>
          </a:xfrm>
          <a:prstGeom prst="rect">
            <a:avLst/>
          </a:prstGeom>
          <a:noFill/>
          <a:ln w="0">
            <a:noFill/>
          </a:ln>
        </p:spPr>
        <p:style>
          <a:lnRef idx="0"/>
          <a:fillRef idx="0"/>
          <a:effectRef idx="0"/>
          <a:fontRef idx="minor"/>
        </p:style>
        <p:txBody>
          <a:bodyPr lIns="90000" rIns="90000" tIns="45000" bIns="45000">
            <a:noAutofit/>
          </a:bodyPr>
          <a:p>
            <a:pPr marL="6480">
              <a:lnSpc>
                <a:spcPct val="100000"/>
              </a:lnSpc>
              <a:spcBef>
                <a:spcPts val="320"/>
              </a:spcBef>
              <a:tabLst>
                <a:tab algn="l" pos="0"/>
              </a:tabLst>
            </a:pPr>
            <a:r>
              <a:rPr b="0" lang="en-US" sz="1200" spc="-1" strike="noStrike" cap="all">
                <a:solidFill>
                  <a:srgbClr val="ad9c70"/>
                </a:solidFill>
                <a:latin typeface="Arial"/>
                <a:ea typeface="Arial"/>
              </a:rPr>
              <a:t>Simon Flower, BGS</a:t>
            </a:r>
            <a:endParaRPr b="0" lang="en-GB" sz="1200" spc="-1" strike="noStrike">
              <a:latin typeface="Arial"/>
            </a:endParaRPr>
          </a:p>
        </p:txBody>
      </p:sp>
      <p:sp>
        <p:nvSpPr>
          <p:cNvPr id="85" name="CustomShape 3"/>
          <p:cNvSpPr/>
          <p:nvPr/>
        </p:nvSpPr>
        <p:spPr>
          <a:xfrm>
            <a:off x="3063600" y="1002240"/>
            <a:ext cx="3015360" cy="1549800"/>
          </a:xfrm>
          <a:prstGeom prst="rect">
            <a:avLst/>
          </a:prstGeom>
          <a:solidFill>
            <a:srgbClr val="ffffff"/>
          </a:solidFill>
          <a:ln>
            <a:solidFill>
              <a:srgbClr val="002e40"/>
            </a:solidFill>
            <a:round/>
          </a:ln>
        </p:spPr>
        <p:style>
          <a:lnRef idx="2">
            <a:schemeClr val="dk1"/>
          </a:lnRef>
          <a:fillRef idx="1">
            <a:schemeClr val="lt1"/>
          </a:fillRef>
          <a:effectRef idx="0">
            <a:schemeClr val="dk1"/>
          </a:effectRef>
          <a:fontRef idx="minor"/>
        </p:style>
        <p:txBody>
          <a:bodyPr lIns="90000" rIns="90000" tIns="45000" bIns="45000">
            <a:spAutoFit/>
          </a:bodyPr>
          <a:p>
            <a:pPr algn="just">
              <a:lnSpc>
                <a:spcPct val="100000"/>
              </a:lnSpc>
            </a:pPr>
            <a:r>
              <a:rPr b="0" lang="en-GB" sz="1600" spc="-1" strike="noStrike">
                <a:solidFill>
                  <a:srgbClr val="002e40"/>
                </a:solidFill>
                <a:latin typeface="Arial"/>
                <a:ea typeface="Arial"/>
              </a:rPr>
              <a:t>I have not included an audio narration with this presentation, as I think the presentation is self-explanatory. If anything is unclear, please get in contact: </a:t>
            </a:r>
            <a:r>
              <a:rPr b="0" lang="en-GB" sz="1600" spc="-1" strike="noStrike" u="sng">
                <a:solidFill>
                  <a:srgbClr val="ad9c70"/>
                </a:solidFill>
                <a:uFillTx/>
                <a:latin typeface="Arial"/>
                <a:ea typeface="Arial"/>
                <a:hlinkClick r:id="rId1"/>
              </a:rPr>
              <a:t>mailto:smf@bgs.ac.uk</a:t>
            </a:r>
            <a:endParaRPr b="0" lang="en-GB" sz="1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642240" y="372600"/>
            <a:ext cx="7857720" cy="51336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3f3f3f"/>
                </a:solidFill>
                <a:latin typeface="Arial"/>
                <a:ea typeface="Arial"/>
              </a:rPr>
              <a:t>Summary</a:t>
            </a:r>
            <a:endParaRPr b="0" lang="en-GB" sz="2400" spc="-1" strike="noStrike">
              <a:latin typeface="Arial"/>
            </a:endParaRPr>
          </a:p>
        </p:txBody>
      </p:sp>
      <p:sp>
        <p:nvSpPr>
          <p:cNvPr id="87" name="CustomShape 2"/>
          <p:cNvSpPr/>
          <p:nvPr/>
        </p:nvSpPr>
        <p:spPr>
          <a:xfrm>
            <a:off x="0" y="1600200"/>
            <a:ext cx="5330520" cy="3542040"/>
          </a:xfrm>
          <a:prstGeom prst="rect">
            <a:avLst/>
          </a:prstGeom>
          <a:noFill/>
          <a:ln w="0">
            <a:noFill/>
          </a:ln>
        </p:spPr>
        <p:style>
          <a:lnRef idx="0"/>
          <a:fillRef idx="0"/>
          <a:effectRef idx="0"/>
          <a:fontRef idx="minor"/>
        </p:style>
        <p:txBody>
          <a:bodyPr lIns="90000" rIns="90000" tIns="45000" bIns="45000">
            <a:noAutofit/>
          </a:bodyPr>
          <a:p>
            <a:pPr marL="127080">
              <a:lnSpc>
                <a:spcPct val="100000"/>
              </a:lnSpc>
              <a:spcBef>
                <a:spcPts val="320"/>
              </a:spcBef>
              <a:tabLst>
                <a:tab algn="l" pos="0"/>
              </a:tabLst>
            </a:pPr>
            <a:r>
              <a:rPr b="0" lang="en-GB" sz="1600" spc="-1" strike="noStrike">
                <a:solidFill>
                  <a:srgbClr val="3f3f3f"/>
                </a:solidFill>
                <a:latin typeface="Arial"/>
                <a:ea typeface="Arial"/>
              </a:rPr>
              <a:t>Intermagnet has been creating Digital Object Identifiers (DOIs) for its definitive data sets since 2013. </a:t>
            </a:r>
            <a:endParaRPr b="0" lang="en-GB" sz="1600" spc="-1" strike="noStrike">
              <a:latin typeface="Arial"/>
            </a:endParaRPr>
          </a:p>
          <a:p>
            <a:pPr marL="127080">
              <a:lnSpc>
                <a:spcPct val="100000"/>
              </a:lnSpc>
              <a:spcBef>
                <a:spcPts val="320"/>
              </a:spcBef>
              <a:tabLst>
                <a:tab algn="l" pos="0"/>
              </a:tabLst>
            </a:pPr>
            <a:endParaRPr b="0" lang="en-GB" sz="1600" spc="-1" strike="noStrike">
              <a:latin typeface="Arial"/>
            </a:endParaRPr>
          </a:p>
          <a:p>
            <a:pPr marL="127080">
              <a:lnSpc>
                <a:spcPct val="100000"/>
              </a:lnSpc>
              <a:spcBef>
                <a:spcPts val="320"/>
              </a:spcBef>
              <a:tabLst>
                <a:tab algn="l" pos="0"/>
              </a:tabLst>
            </a:pPr>
            <a:r>
              <a:rPr b="0" lang="en-GB" sz="1600" spc="-1" strike="noStrike">
                <a:solidFill>
                  <a:srgbClr val="3f3f3f"/>
                </a:solidFill>
                <a:latin typeface="Arial"/>
                <a:ea typeface="Arial"/>
              </a:rPr>
              <a:t>From 2015 onwards, we introduced the idea of the Intermagnet Reference Data Set (IRDS), whereby each year we publish all definitive data previously collected.</a:t>
            </a:r>
            <a:endParaRPr b="0" lang="en-GB" sz="1600" spc="-1" strike="noStrike">
              <a:latin typeface="Arial"/>
            </a:endParaRPr>
          </a:p>
          <a:p>
            <a:pPr marL="127080">
              <a:lnSpc>
                <a:spcPct val="100000"/>
              </a:lnSpc>
              <a:spcBef>
                <a:spcPts val="320"/>
              </a:spcBef>
              <a:tabLst>
                <a:tab algn="l" pos="0"/>
              </a:tabLst>
            </a:pPr>
            <a:endParaRPr b="0" lang="en-GB" sz="1600" spc="-1" strike="noStrike">
              <a:latin typeface="Arial"/>
            </a:endParaRPr>
          </a:p>
          <a:p>
            <a:pPr marL="127080">
              <a:lnSpc>
                <a:spcPct val="100000"/>
              </a:lnSpc>
              <a:spcBef>
                <a:spcPts val="320"/>
              </a:spcBef>
              <a:tabLst>
                <a:tab algn="l" pos="0"/>
              </a:tabLst>
            </a:pPr>
            <a:r>
              <a:rPr b="0" lang="en-GB" sz="1600" spc="-1" strike="noStrike">
                <a:solidFill>
                  <a:srgbClr val="3f3f3f"/>
                </a:solidFill>
                <a:latin typeface="Arial"/>
                <a:ea typeface="Arial"/>
              </a:rPr>
              <a:t>2015 was also the last year that we published data on a physical medium. From 2016 onwards, publications will be through the DOI only.</a:t>
            </a:r>
            <a:endParaRPr b="0" lang="en-GB" sz="1600" spc="-1" strike="noStrike">
              <a:latin typeface="Arial"/>
            </a:endParaRPr>
          </a:p>
          <a:p>
            <a:pPr marL="127080">
              <a:lnSpc>
                <a:spcPct val="100000"/>
              </a:lnSpc>
              <a:spcBef>
                <a:spcPts val="320"/>
              </a:spcBef>
              <a:tabLst>
                <a:tab algn="l" pos="0"/>
              </a:tabLst>
            </a:pPr>
            <a:endParaRPr b="0" lang="en-GB" sz="1600" spc="-1" strike="noStrike">
              <a:latin typeface="Arial"/>
            </a:endParaRPr>
          </a:p>
        </p:txBody>
      </p:sp>
      <p:pic>
        <p:nvPicPr>
          <p:cNvPr id="88" name="Picture 5" descr=""/>
          <p:cNvPicPr/>
          <p:nvPr/>
        </p:nvPicPr>
        <p:blipFill>
          <a:blip r:embed="rId1"/>
          <a:stretch/>
        </p:blipFill>
        <p:spPr>
          <a:xfrm>
            <a:off x="5713560" y="630000"/>
            <a:ext cx="3110760" cy="36223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642240" y="372600"/>
            <a:ext cx="7857720" cy="51336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3f3f3f"/>
                </a:solidFill>
                <a:latin typeface="Arial"/>
                <a:ea typeface="Arial"/>
              </a:rPr>
              <a:t>Previous DOIs</a:t>
            </a:r>
            <a:endParaRPr b="0" lang="en-GB" sz="2400" spc="-1" strike="noStrike">
              <a:latin typeface="Arial"/>
            </a:endParaRPr>
          </a:p>
        </p:txBody>
      </p:sp>
      <p:sp>
        <p:nvSpPr>
          <p:cNvPr id="90" name="CustomShape 2"/>
          <p:cNvSpPr/>
          <p:nvPr/>
        </p:nvSpPr>
        <p:spPr>
          <a:xfrm>
            <a:off x="0" y="2904480"/>
            <a:ext cx="5740560" cy="2237400"/>
          </a:xfrm>
          <a:prstGeom prst="rect">
            <a:avLst/>
          </a:prstGeom>
          <a:noFill/>
          <a:ln w="0">
            <a:noFill/>
          </a:ln>
        </p:spPr>
        <p:style>
          <a:lnRef idx="0"/>
          <a:fillRef idx="0"/>
          <a:effectRef idx="0"/>
          <a:fontRef idx="minor"/>
        </p:style>
        <p:txBody>
          <a:bodyPr lIns="90000" rIns="90000" tIns="45000" bIns="45000">
            <a:noAutofit/>
          </a:bodyPr>
          <a:p>
            <a:pPr marL="127080">
              <a:lnSpc>
                <a:spcPct val="100000"/>
              </a:lnSpc>
              <a:spcBef>
                <a:spcPts val="320"/>
              </a:spcBef>
              <a:tabLst>
                <a:tab algn="l" pos="0"/>
              </a:tabLst>
            </a:pPr>
            <a:r>
              <a:rPr b="0" lang="en-GB" sz="1600" spc="-1" strike="noStrike">
                <a:solidFill>
                  <a:srgbClr val="3f3f3f"/>
                </a:solidFill>
                <a:latin typeface="Arial"/>
                <a:ea typeface="Arial"/>
              </a:rPr>
              <a:t>Question: should we put effort into creating DOIs for earlier Intermagnet publications (1991 to 2012)? The fully corrected data from these years is available in each IRDS (from 2015 onwards). Is the work to complete the earlier DOIs worth the time required?</a:t>
            </a:r>
            <a:endParaRPr b="0" lang="en-GB" sz="1600" spc="-1" strike="noStrike">
              <a:latin typeface="Arial"/>
            </a:endParaRPr>
          </a:p>
        </p:txBody>
      </p:sp>
      <p:graphicFrame>
        <p:nvGraphicFramePr>
          <p:cNvPr id="91" name="Table 3"/>
          <p:cNvGraphicFramePr/>
          <p:nvPr/>
        </p:nvGraphicFramePr>
        <p:xfrm>
          <a:off x="212760" y="1608840"/>
          <a:ext cx="6095520" cy="1112040"/>
        </p:xfrm>
        <a:graphic>
          <a:graphicData uri="http://schemas.openxmlformats.org/drawingml/2006/table">
            <a:tbl>
              <a:tblPr/>
              <a:tblGrid>
                <a:gridCol w="1232640"/>
                <a:gridCol w="4863240"/>
              </a:tblGrid>
              <a:tr h="370800">
                <a:tc>
                  <a:txBody>
                    <a:bodyPr>
                      <a:noAutofit/>
                    </a:bodyPr>
                    <a:p>
                      <a:pPr>
                        <a:lnSpc>
                          <a:spcPct val="100000"/>
                        </a:lnSpc>
                      </a:pPr>
                      <a:r>
                        <a:rPr b="1" lang="en-GB" sz="1400" spc="-1" strike="noStrike">
                          <a:solidFill>
                            <a:srgbClr val="ffffff"/>
                          </a:solidFill>
                          <a:latin typeface="Arial"/>
                          <a:ea typeface="Arial"/>
                        </a:rPr>
                        <a:t>Publication</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c>
                  <a:txBody>
                    <a:bodyPr>
                      <a:noAutofit/>
                    </a:bodyPr>
                    <a:p>
                      <a:pPr>
                        <a:lnSpc>
                          <a:spcPct val="100000"/>
                        </a:lnSpc>
                      </a:pPr>
                      <a:r>
                        <a:rPr b="1" lang="en-GB" sz="1400" spc="-1" strike="noStrike">
                          <a:solidFill>
                            <a:srgbClr val="ffffff"/>
                          </a:solidFill>
                          <a:latin typeface="Arial"/>
                          <a:ea typeface="Arial"/>
                        </a:rPr>
                        <a:t>DOI landing page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r>
              <a:tr h="370800">
                <a:tc>
                  <a:txBody>
                    <a:bodyPr>
                      <a:noAutofit/>
                    </a:bodyPr>
                    <a:p>
                      <a:pPr>
                        <a:lnSpc>
                          <a:spcPct val="100000"/>
                        </a:lnSpc>
                      </a:pPr>
                      <a:r>
                        <a:rPr b="0" lang="en-GB" sz="1400" spc="-1" strike="noStrike">
                          <a:solidFill>
                            <a:srgbClr val="002e40"/>
                          </a:solidFill>
                          <a:latin typeface="Arial"/>
                          <a:ea typeface="Arial"/>
                        </a:rPr>
                        <a:t>2013</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pPr>
                      <a:r>
                        <a:rPr b="0" lang="en-GB" sz="1400" spc="-1" strike="noStrike" u="sng">
                          <a:solidFill>
                            <a:srgbClr val="ad9c70"/>
                          </a:solidFill>
                          <a:uFillTx/>
                          <a:latin typeface="Arial"/>
                          <a:ea typeface="Arial"/>
                          <a:hlinkClick r:id="rId1"/>
                        </a:rPr>
                        <a:t>https://doi.org/10.5880/INTERMAGNET.2013</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r h="370800">
                <a:tc>
                  <a:txBody>
                    <a:bodyPr>
                      <a:noAutofit/>
                    </a:bodyPr>
                    <a:p>
                      <a:pPr>
                        <a:lnSpc>
                          <a:spcPct val="100000"/>
                        </a:lnSpc>
                      </a:pPr>
                      <a:r>
                        <a:rPr b="0" lang="en-GB" sz="1400" spc="-1" strike="noStrike">
                          <a:solidFill>
                            <a:srgbClr val="002e40"/>
                          </a:solidFill>
                          <a:latin typeface="Arial"/>
                          <a:ea typeface="Arial"/>
                        </a:rPr>
                        <a:t>2014</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c>
                  <a:txBody>
                    <a:bodyPr>
                      <a:noAutofit/>
                    </a:bodyPr>
                    <a:p>
                      <a:pPr>
                        <a:lnSpc>
                          <a:spcPct val="100000"/>
                        </a:lnSpc>
                      </a:pPr>
                      <a:r>
                        <a:rPr b="0" lang="en-GB" sz="1400" spc="-1" strike="noStrike" u="sng">
                          <a:solidFill>
                            <a:srgbClr val="ad9c70"/>
                          </a:solidFill>
                          <a:uFillTx/>
                          <a:latin typeface="Arial"/>
                          <a:ea typeface="Arial"/>
                          <a:hlinkClick r:id="rId2"/>
                        </a:rPr>
                        <a:t>https://doi.org/10.5880/INTERMAGNET.2014</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r>
            </a:tbl>
          </a:graphicData>
        </a:graphic>
      </p:graphicFrame>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642240" y="372600"/>
            <a:ext cx="7857720" cy="51336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3f3f3f"/>
                </a:solidFill>
                <a:latin typeface="Arial"/>
                <a:ea typeface="Arial"/>
              </a:rPr>
              <a:t>Intermagnet Reference Data Set 2015</a:t>
            </a:r>
            <a:endParaRPr b="0" lang="en-GB" sz="2400" spc="-1" strike="noStrike">
              <a:latin typeface="Arial"/>
            </a:endParaRPr>
          </a:p>
        </p:txBody>
      </p:sp>
      <p:graphicFrame>
        <p:nvGraphicFramePr>
          <p:cNvPr id="93" name="Table 2"/>
          <p:cNvGraphicFramePr/>
          <p:nvPr/>
        </p:nvGraphicFramePr>
        <p:xfrm>
          <a:off x="1868400" y="1545480"/>
          <a:ext cx="6095520" cy="741240"/>
        </p:xfrm>
        <a:graphic>
          <a:graphicData uri="http://schemas.openxmlformats.org/drawingml/2006/table">
            <a:tbl>
              <a:tblPr/>
              <a:tblGrid>
                <a:gridCol w="1232640"/>
                <a:gridCol w="4863240"/>
              </a:tblGrid>
              <a:tr h="370800">
                <a:tc>
                  <a:txBody>
                    <a:bodyPr>
                      <a:noAutofit/>
                    </a:bodyPr>
                    <a:p>
                      <a:pPr>
                        <a:lnSpc>
                          <a:spcPct val="100000"/>
                        </a:lnSpc>
                      </a:pPr>
                      <a:r>
                        <a:rPr b="1" lang="en-GB" sz="1400" spc="-1" strike="noStrike">
                          <a:solidFill>
                            <a:srgbClr val="ffffff"/>
                          </a:solidFill>
                          <a:latin typeface="Arial"/>
                          <a:ea typeface="Arial"/>
                        </a:rPr>
                        <a:t>Publication</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c>
                  <a:txBody>
                    <a:bodyPr>
                      <a:noAutofit/>
                    </a:bodyPr>
                    <a:p>
                      <a:pPr>
                        <a:lnSpc>
                          <a:spcPct val="100000"/>
                        </a:lnSpc>
                      </a:pPr>
                      <a:r>
                        <a:rPr b="1" lang="en-GB" sz="1400" spc="-1" strike="noStrike">
                          <a:solidFill>
                            <a:srgbClr val="ffffff"/>
                          </a:solidFill>
                          <a:latin typeface="Arial"/>
                          <a:ea typeface="Arial"/>
                        </a:rPr>
                        <a:t>DOI landing page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r>
              <a:tr h="370800">
                <a:tc>
                  <a:txBody>
                    <a:bodyPr>
                      <a:noAutofit/>
                    </a:bodyPr>
                    <a:p>
                      <a:pPr>
                        <a:lnSpc>
                          <a:spcPct val="100000"/>
                        </a:lnSpc>
                      </a:pPr>
                      <a:r>
                        <a:rPr b="0" lang="en-GB" sz="1400" spc="-1" strike="noStrike">
                          <a:solidFill>
                            <a:srgbClr val="002e40"/>
                          </a:solidFill>
                          <a:latin typeface="Arial"/>
                          <a:ea typeface="Arial"/>
                        </a:rPr>
                        <a:t>2015</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pPr>
                      <a:r>
                        <a:rPr b="0" lang="en-GB" sz="1400" spc="-1" strike="noStrike" u="sng">
                          <a:solidFill>
                            <a:srgbClr val="ad9c70"/>
                          </a:solidFill>
                          <a:uFillTx/>
                          <a:latin typeface="Arial"/>
                          <a:ea typeface="Arial"/>
                          <a:hlinkClick r:id="rId1"/>
                        </a:rPr>
                        <a:t>https://doi.org/10.5880/INTERMAGNET.1991.2015</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bl>
          </a:graphicData>
        </a:graphic>
      </p:graphicFrame>
      <p:sp>
        <p:nvSpPr>
          <p:cNvPr id="94" name="CustomShape 3"/>
          <p:cNvSpPr/>
          <p:nvPr/>
        </p:nvSpPr>
        <p:spPr>
          <a:xfrm>
            <a:off x="0" y="2904480"/>
            <a:ext cx="5740560" cy="2237400"/>
          </a:xfrm>
          <a:prstGeom prst="rect">
            <a:avLst/>
          </a:prstGeom>
          <a:noFill/>
          <a:ln w="0">
            <a:noFill/>
          </a:ln>
        </p:spPr>
        <p:style>
          <a:lnRef idx="0"/>
          <a:fillRef idx="0"/>
          <a:effectRef idx="0"/>
          <a:fontRef idx="minor"/>
        </p:style>
        <p:txBody>
          <a:bodyPr lIns="90000" rIns="90000" tIns="45000" bIns="45000">
            <a:noAutofit/>
          </a:bodyPr>
          <a:p>
            <a:pPr marL="127080">
              <a:lnSpc>
                <a:spcPct val="100000"/>
              </a:lnSpc>
              <a:spcBef>
                <a:spcPts val="320"/>
              </a:spcBef>
              <a:tabLst>
                <a:tab algn="l" pos="0"/>
              </a:tabLst>
            </a:pPr>
            <a:r>
              <a:rPr b="0" lang="en-GB" sz="1600" spc="-1" strike="noStrike">
                <a:solidFill>
                  <a:srgbClr val="3f3f3f"/>
                </a:solidFill>
                <a:latin typeface="Arial"/>
                <a:ea typeface="Arial"/>
              </a:rPr>
              <a:t>Note: all data for the IRDS 2015 is available for download from the landing page.</a:t>
            </a:r>
            <a:endParaRPr b="0" lang="en-GB" sz="16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642240" y="372600"/>
            <a:ext cx="7857720" cy="51336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3f3f3f"/>
                </a:solidFill>
                <a:latin typeface="Arial"/>
                <a:ea typeface="Arial"/>
              </a:rPr>
              <a:t>Intermagnet Reference Data Sets 2016 and onwards</a:t>
            </a:r>
            <a:endParaRPr b="0" lang="en-GB" sz="2400" spc="-1" strike="noStrike">
              <a:latin typeface="Arial"/>
            </a:endParaRPr>
          </a:p>
        </p:txBody>
      </p:sp>
      <p:graphicFrame>
        <p:nvGraphicFramePr>
          <p:cNvPr id="96" name="Table 2"/>
          <p:cNvGraphicFramePr/>
          <p:nvPr/>
        </p:nvGraphicFramePr>
        <p:xfrm>
          <a:off x="212760" y="1608840"/>
          <a:ext cx="6095520" cy="1112040"/>
        </p:xfrm>
        <a:graphic>
          <a:graphicData uri="http://schemas.openxmlformats.org/drawingml/2006/table">
            <a:tbl>
              <a:tblPr/>
              <a:tblGrid>
                <a:gridCol w="1232640"/>
                <a:gridCol w="4863240"/>
              </a:tblGrid>
              <a:tr h="370800">
                <a:tc>
                  <a:txBody>
                    <a:bodyPr>
                      <a:noAutofit/>
                    </a:bodyPr>
                    <a:p>
                      <a:pPr>
                        <a:lnSpc>
                          <a:spcPct val="100000"/>
                        </a:lnSpc>
                      </a:pPr>
                      <a:r>
                        <a:rPr b="1" lang="en-GB" sz="1400" spc="-1" strike="noStrike">
                          <a:solidFill>
                            <a:srgbClr val="ffffff"/>
                          </a:solidFill>
                          <a:latin typeface="Arial"/>
                          <a:ea typeface="Arial"/>
                        </a:rPr>
                        <a:t>Publication</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c>
                  <a:txBody>
                    <a:bodyPr>
                      <a:noAutofit/>
                    </a:bodyPr>
                    <a:p>
                      <a:pPr>
                        <a:lnSpc>
                          <a:spcPct val="100000"/>
                        </a:lnSpc>
                      </a:pPr>
                      <a:r>
                        <a:rPr b="1" lang="en-GB" sz="1400" spc="-1" strike="noStrike">
                          <a:solidFill>
                            <a:srgbClr val="ffffff"/>
                          </a:solidFill>
                          <a:latin typeface="Arial"/>
                          <a:ea typeface="Arial"/>
                        </a:rPr>
                        <a:t>DOI landing page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002e40"/>
                    </a:solidFill>
                  </a:tcPr>
                </a:tc>
              </a:tr>
              <a:tr h="370800">
                <a:tc>
                  <a:txBody>
                    <a:bodyPr>
                      <a:noAutofit/>
                    </a:bodyPr>
                    <a:p>
                      <a:pPr>
                        <a:lnSpc>
                          <a:spcPct val="100000"/>
                        </a:lnSpc>
                      </a:pPr>
                      <a:r>
                        <a:rPr b="0" lang="en-GB" sz="1400" spc="-1" strike="noStrike">
                          <a:solidFill>
                            <a:srgbClr val="002e40"/>
                          </a:solidFill>
                          <a:latin typeface="Arial"/>
                          <a:ea typeface="Arial"/>
                        </a:rPr>
                        <a:t>2016</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c>
                  <a:txBody>
                    <a:bodyPr>
                      <a:noAutofit/>
                    </a:bodyPr>
                    <a:p>
                      <a:pPr>
                        <a:lnSpc>
                          <a:spcPct val="100000"/>
                        </a:lnSpc>
                      </a:pPr>
                      <a:r>
                        <a:rPr b="0" lang="en-GB" sz="1400" spc="-1" strike="noStrike">
                          <a:solidFill>
                            <a:srgbClr val="002e40"/>
                          </a:solidFill>
                          <a:latin typeface="Arial"/>
                          <a:ea typeface="Arial"/>
                        </a:rPr>
                        <a:t>Draft DOI viewable here: </a:t>
                      </a:r>
                      <a:r>
                        <a:rPr b="0" lang="en-GB" sz="1400" spc="-1" strike="noStrike" u="sng">
                          <a:solidFill>
                            <a:srgbClr val="ad9c70"/>
                          </a:solidFill>
                          <a:uFillTx/>
                          <a:latin typeface="Arial"/>
                          <a:ea typeface="Arial"/>
                          <a:hlinkClick r:id="rId1"/>
                        </a:rPr>
                        <a:t>https://dataservices.gfz-potsdam.de/panmetaworks/review/26aa33314a602e7d3c6e8564d5a97d97066d5d049f098fc6ca16a9a11e1fab23-intermagnet/</a:t>
                      </a:r>
                      <a:r>
                        <a:rPr b="0" lang="en-GB" sz="1400" spc="-1" strike="noStrike">
                          <a:solidFill>
                            <a:srgbClr val="002e40"/>
                          </a:solidFill>
                          <a:latin typeface="Arial"/>
                          <a:ea typeface="Arial"/>
                        </a:rPr>
                        <a:t> </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fd7e7"/>
                    </a:solidFill>
                  </a:tcPr>
                </a:tc>
              </a:tr>
              <a:tr h="370800">
                <a:tc>
                  <a:txBody>
                    <a:bodyPr>
                      <a:noAutofit/>
                    </a:bodyPr>
                    <a:p>
                      <a:pPr>
                        <a:lnSpc>
                          <a:spcPct val="100000"/>
                        </a:lnSpc>
                      </a:pPr>
                      <a:r>
                        <a:rPr b="0" lang="en-GB" sz="1400" spc="-1" strike="noStrike">
                          <a:solidFill>
                            <a:srgbClr val="002e40"/>
                          </a:solidFill>
                          <a:latin typeface="Arial"/>
                          <a:ea typeface="Arial"/>
                        </a:rPr>
                        <a:t>2017</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c>
                  <a:txBody>
                    <a:bodyPr>
                      <a:noAutofit/>
                    </a:bodyPr>
                    <a:p>
                      <a:pPr>
                        <a:lnSpc>
                          <a:spcPct val="100000"/>
                        </a:lnSpc>
                      </a:pPr>
                      <a:r>
                        <a:rPr b="0" lang="en-GB" sz="1400" spc="-1" strike="noStrike">
                          <a:solidFill>
                            <a:srgbClr val="002e40"/>
                          </a:solidFill>
                          <a:latin typeface="Arial"/>
                          <a:ea typeface="Arial"/>
                        </a:rPr>
                        <a:t>Data package being finalised (under control of the Definitive Data subcommittee).</a:t>
                      </a:r>
                      <a:endParaRPr b="0" lang="en-GB"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8ecf4"/>
                    </a:solidFill>
                  </a:tcPr>
                </a:tc>
              </a:tr>
            </a:tbl>
          </a:graphicData>
        </a:graphic>
      </p:graphicFrame>
      <p:sp>
        <p:nvSpPr>
          <p:cNvPr id="97" name="CustomShape 3"/>
          <p:cNvSpPr/>
          <p:nvPr/>
        </p:nvSpPr>
        <p:spPr>
          <a:xfrm>
            <a:off x="0" y="3522960"/>
            <a:ext cx="5740560" cy="1618920"/>
          </a:xfrm>
          <a:prstGeom prst="rect">
            <a:avLst/>
          </a:prstGeom>
          <a:noFill/>
          <a:ln w="0">
            <a:noFill/>
          </a:ln>
        </p:spPr>
        <p:style>
          <a:lnRef idx="0"/>
          <a:fillRef idx="0"/>
          <a:effectRef idx="0"/>
          <a:fontRef idx="minor"/>
        </p:style>
        <p:txBody>
          <a:bodyPr lIns="90000" rIns="90000" tIns="45000" bIns="45000">
            <a:noAutofit/>
          </a:bodyPr>
          <a:p>
            <a:pPr marL="127080">
              <a:lnSpc>
                <a:spcPct val="100000"/>
              </a:lnSpc>
              <a:spcBef>
                <a:spcPts val="320"/>
              </a:spcBef>
              <a:tabLst>
                <a:tab algn="l" pos="0"/>
              </a:tabLst>
            </a:pPr>
            <a:r>
              <a:rPr b="0" lang="en-GB" sz="1600" spc="-1" strike="noStrike">
                <a:solidFill>
                  <a:srgbClr val="3f3f3f"/>
                </a:solidFill>
                <a:latin typeface="Arial"/>
                <a:ea typeface="Arial"/>
              </a:rPr>
              <a:t>I believe the process of DOI creation is now well understood in Intermagnet and, that following the publication of the 2017 IRDS, it will become part of the normal process of data publication by the Definitive Data subcommittee.</a:t>
            </a:r>
            <a:endParaRPr b="0" lang="en-GB" sz="16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d9c70"/>
      </a:dk2>
      <a:lt2>
        <a:srgbClr val="ffffff"/>
      </a:lt2>
      <a:accent1>
        <a:srgbClr val="002e40"/>
      </a:accent1>
      <a:accent2>
        <a:srgbClr val="ad9c70"/>
      </a:accent2>
      <a:accent3>
        <a:srgbClr val="99b096"/>
      </a:accent3>
      <a:accent4>
        <a:srgbClr val="7391bf"/>
      </a:accent4>
      <a:accent5>
        <a:srgbClr val="518791"/>
      </a:accent5>
      <a:accent6>
        <a:srgbClr val="d38080"/>
      </a:accent6>
      <a:hlink>
        <a:srgbClr val="ad9c70"/>
      </a:hlink>
      <a:folHlink>
        <a:srgbClr val="ad9c7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ad9c70"/>
      </a:dk2>
      <a:lt2>
        <a:srgbClr val="ffffff"/>
      </a:lt2>
      <a:accent1>
        <a:srgbClr val="002e40"/>
      </a:accent1>
      <a:accent2>
        <a:srgbClr val="ad9c70"/>
      </a:accent2>
      <a:accent3>
        <a:srgbClr val="99b096"/>
      </a:accent3>
      <a:accent4>
        <a:srgbClr val="7391bf"/>
      </a:accent4>
      <a:accent5>
        <a:srgbClr val="518791"/>
      </a:accent5>
      <a:accent6>
        <a:srgbClr val="d38080"/>
      </a:accent6>
      <a:hlink>
        <a:srgbClr val="ad9c70"/>
      </a:hlink>
      <a:folHlink>
        <a:srgbClr val="ad9c7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BGS-PPT-Template-16x9-150dpi-Lite</Template>
  <TotalTime>242</TotalTime>
  <Application>LibreOffice/7.0.5.2.0$Linux_X86_64 LibreOffice_project/ad661f02e97d815861396c318410b55fd06b9cf2</Application>
  <AppVersion>15.0000</AppVersion>
  <Words>350</Words>
  <Paragraphs>33</Paragraphs>
  <Company>The British Geological Survey</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2021-01-18T12:18:11Z</dcterms:created>
  <dc:creator>Flower, Simon M.</dc:creator>
  <dc:description/>
  <dc:language>de-DE</dc:language>
  <cp:lastModifiedBy/>
  <dcterms:modified xsi:type="dcterms:W3CDTF">2021-03-23T11:37:10Z</dcterms:modified>
  <cp:revision>40</cp:revision>
  <dc:subject/>
  <dc:title>Presentation title goes here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vt:i4>
  </property>
  <property fmtid="{D5CDD505-2E9C-101B-9397-08002B2CF9AE}" pid="3" name="PresentationFormat">
    <vt:lpwstr>On-screen Show (16:9)</vt:lpwstr>
  </property>
  <property fmtid="{D5CDD505-2E9C-101B-9397-08002B2CF9AE}" pid="4" name="Slides">
    <vt:i4>6</vt:i4>
  </property>
</Properties>
</file>